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4" r:id="rId26"/>
    <p:sldId id="285" r:id="rId27"/>
    <p:sldId id="281" r:id="rId28"/>
    <p:sldId id="282" r:id="rId29"/>
    <p:sldId id="283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 smtClean="0"/>
              <a:t>Drohobycz</a:t>
            </a:r>
            <a:endParaRPr lang="uk-UA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1921-1939 </a:t>
            </a:r>
            <a:endParaRPr lang="uk-UA" sz="4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62373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Projekt finansowany przez Ministerstwo Edukacji Narodowej w ramach konkursu  „Rodzina polonijna. Współpraca szkół funkcjonujących w systemach oświaty innych państw oraz organizacji społecznych za granicą prowadzących nauczanie języka polskiego, historii, geografii, kultury polskiej oraz innych przedmiotów nauczanych w języku polskim ze szkołami w Polsce</a:t>
            </a:r>
            <a:r>
              <a:rPr lang="pl-PL" sz="800" dirty="0" smtClean="0"/>
              <a:t>”. Projekt z ramienia Krajowego Zarządu SWP koordynuje Podlaski Oddział Stowarzyszenia „Wspólnota Polska” przy wsparciu Ośrodka Doskonalenia Nauczycieli w Olsztynie.</a:t>
            </a:r>
            <a:endParaRPr lang="pl-PL" sz="800" dirty="0"/>
          </a:p>
        </p:txBody>
      </p:sp>
      <p:pic>
        <p:nvPicPr>
          <p:cNvPr id="6" name="Picture 2" descr="http://razemdlaedukacji.org.pl/images/systemowe/OD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43" y="5505064"/>
            <a:ext cx="1412415" cy="6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1536840" cy="51783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18" y="5419507"/>
            <a:ext cx="2661330" cy="81780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83" y="5589223"/>
            <a:ext cx="1510342" cy="4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3924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Leon </a:t>
            </a:r>
            <a:r>
              <a:rPr lang="en-US" dirty="0" err="1" smtClean="0"/>
              <a:t>Reutt</a:t>
            </a:r>
            <a:endParaRPr lang="uk-UA" dirty="0" smtClean="0"/>
          </a:p>
          <a:p>
            <a:pPr marL="0" indent="0">
              <a:buNone/>
            </a:pPr>
            <a:r>
              <a:rPr lang="uk-UA" sz="2000" dirty="0" smtClean="0"/>
              <a:t>1883 — 1939</a:t>
            </a:r>
          </a:p>
          <a:p>
            <a:pPr marL="0" indent="0">
              <a:buNone/>
            </a:pPr>
            <a:r>
              <a:rPr lang="pl-PL" dirty="0"/>
              <a:t>Ratusz, drogi</a:t>
            </a:r>
            <a:r>
              <a:rPr lang="pl-PL" dirty="0" smtClean="0"/>
              <a:t>,</a:t>
            </a:r>
            <a:endParaRPr lang="uk-UA" dirty="0" smtClean="0"/>
          </a:p>
          <a:p>
            <a:pPr marL="0" indent="0">
              <a:buNone/>
            </a:pPr>
            <a:r>
              <a:rPr lang="pl-PL" dirty="0" smtClean="0"/>
              <a:t>elektryfikacja,</a:t>
            </a:r>
            <a:endParaRPr lang="uk-UA" dirty="0" smtClean="0"/>
          </a:p>
          <a:p>
            <a:pPr marL="0" indent="0">
              <a:buNone/>
            </a:pPr>
            <a:r>
              <a:rPr lang="pl-PL" dirty="0" smtClean="0"/>
              <a:t>zaopatrzenie </a:t>
            </a:r>
            <a:r>
              <a:rPr lang="pl-PL" dirty="0"/>
              <a:t>w </a:t>
            </a:r>
            <a:r>
              <a:rPr lang="pl-PL" dirty="0" smtClean="0"/>
              <a:t>wodę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C:\Users\Asus\Desktop\Лекція для дітей\Loen Reutt. Drohobycz, 1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393307" cy="54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Raimund</a:t>
            </a:r>
            <a:r>
              <a:rPr lang="en-US" dirty="0"/>
              <a:t> </a:t>
            </a:r>
            <a:r>
              <a:rPr lang="en-US" dirty="0" err="1" smtClean="0"/>
              <a:t>Jarosz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/>
              <a:t>1931 — 1937</a:t>
            </a:r>
            <a:endParaRPr lang="uk-UA" dirty="0"/>
          </a:p>
        </p:txBody>
      </p:sp>
      <p:pic>
        <p:nvPicPr>
          <p:cNvPr id="6146" name="Picture 2" descr="C:\Users\Asus\Desktop\Лекція для дітей\Rajmund_Jarosz,_prezydent_Drohobyc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04" y="1484784"/>
            <a:ext cx="2688040" cy="43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społeczeństwo</a:t>
            </a:r>
            <a:endParaRPr lang="uk-UA" dirty="0"/>
          </a:p>
        </p:txBody>
      </p:sp>
      <p:pic>
        <p:nvPicPr>
          <p:cNvPr id="7170" name="Picture 2" descr="C:\Users\Asus\Desktop\Лекція для дітей\Другий ряд з верху 10-тий Губицький І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0622"/>
            <a:ext cx="6840760" cy="49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7" name="Picture 5" descr="C:\Users\Asus\Desktop\Лекція для дітей\DSC_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41" y="1052736"/>
            <a:ext cx="3583826" cy="29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sus\Desktop\Лекція для дітей\DSC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" y="2636912"/>
            <a:ext cx="31824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sus\Desktop\Лекція для дітей\DSC_0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32418"/>
            <a:ext cx="3475922" cy="27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Лекція для дітей\DSC_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3" name="Picture 3" descr="C:\Users\Asus\Desktop\Лекція для дітей\DSC_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26261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sus\Google Диск\Наукова робота\Towarzystwao Tatrzańskiego\Самохід краєзнавчої секції Дрогобицько-Бориславського відділу Польського Товариства Татранського з туристичною місією в околиця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6108138" cy="38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188640"/>
            <a:ext cx="8147248" cy="70609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Feliks</a:t>
            </a:r>
            <a:r>
              <a:rPr lang="uk-UA" sz="3600" dirty="0" smtClean="0"/>
              <a:t> </a:t>
            </a:r>
            <a:r>
              <a:rPr lang="en-US" sz="3600" dirty="0" err="1" smtClean="0"/>
              <a:t>Lachowicz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/>
              <a:t> </a:t>
            </a:r>
            <a:r>
              <a:rPr lang="uk-UA" sz="2400" b="1" dirty="0"/>
              <a:t>(1885-1941)</a:t>
            </a:r>
            <a:endParaRPr lang="uk-UA" sz="2400" dirty="0"/>
          </a:p>
        </p:txBody>
      </p:sp>
      <p:pic>
        <p:nvPicPr>
          <p:cNvPr id="11266" name="Picture 2" descr="C:\Users\Asus\Desktop\Лекція для дітей\e8-Lachowicz-horizA3-4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76464" cy="55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budowa systemu zaopatrzenia w wodę</a:t>
            </a:r>
            <a:endParaRPr lang="uk-UA" dirty="0"/>
          </a:p>
        </p:txBody>
      </p:sp>
      <p:pic>
        <p:nvPicPr>
          <p:cNvPr id="12290" name="Picture 2" descr="C:\Users\Asus\Desktop\Лекція для дітей\photo_2020-06-02_13-17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70240" cy="47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Polmin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13314" name="Picture 2" descr="C:\Users\Asus\Desktop\Лекція для дітей\55d1b7336aa8d_o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953419"/>
            <a:ext cx="58578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Лекція для дітей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680520" cy="66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Autofit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en-US" sz="3200" dirty="0" smtClean="0"/>
              <a:t>panorama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uk-UA" sz="3200" dirty="0"/>
          </a:p>
        </p:txBody>
      </p:sp>
      <p:pic>
        <p:nvPicPr>
          <p:cNvPr id="1026" name="Picture 2" descr="C:\Users\Asus\Desktop\Лекція для дітей\b10-Drohobycz-panorama-400x2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87349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</a:t>
            </a:r>
            <a:endParaRPr lang="uk-UA" dirty="0"/>
          </a:p>
        </p:txBody>
      </p:sp>
      <p:pic>
        <p:nvPicPr>
          <p:cNvPr id="15362" name="Picture 2" descr="C:\Users\Asus\Desktop\iyx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13068" cy="3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sus\Desktop\Лекція для дітей\FC_Junak_Drohobyc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415822"/>
            <a:ext cx="2177252" cy="28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Kasyno</a:t>
            </a:r>
            <a:r>
              <a:rPr lang="en-US" dirty="0" smtClean="0"/>
              <a:t>. </a:t>
            </a:r>
            <a:r>
              <a:rPr lang="en-US" dirty="0" err="1" smtClean="0"/>
              <a:t>Polmin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16386" name="Picture 2" descr="C:\Users\Asus\Desktop\Лекція для дітей\14128ba82e5c885b934046028c9e77b7035e2ed50d29e3af0846000e18e87562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20680" cy="47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Lviv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1921 -1939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08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Лекція для дітей\Lwow-Rynek-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Populacja</a:t>
            </a:r>
            <a:r>
              <a:rPr lang="en-US" dirty="0"/>
              <a:t> </a:t>
            </a:r>
            <a:r>
              <a:rPr lang="en-US" dirty="0" err="1" smtClean="0"/>
              <a:t>Lwow</a:t>
            </a: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68653"/>
              </p:ext>
            </p:extLst>
          </p:nvPr>
        </p:nvGraphicFramePr>
        <p:xfrm>
          <a:off x="899591" y="1772815"/>
          <a:ext cx="7272808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Дата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Поляки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Українці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Євреї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1921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uk-UA" sz="1100" dirty="0">
                          <a:effectLst/>
                        </a:rPr>
                        <a:t>50,99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12,4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35,0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1931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49,6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13,6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9115" algn="l"/>
                        </a:tabLst>
                      </a:pPr>
                      <a:r>
                        <a:rPr lang="uk-UA" sz="1100">
                          <a:effectLst/>
                        </a:rPr>
                        <a:t>35,1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W latach 1921–1931 liczba ludności we Lwowie wzrosła o 30%</a:t>
            </a:r>
            <a:endParaRPr lang="uk-UA" sz="3200" dirty="0"/>
          </a:p>
        </p:txBody>
      </p:sp>
      <p:pic>
        <p:nvPicPr>
          <p:cNvPr id="20482" name="Picture 2" descr="C:\Users\Asus\Desktop\Лекція для дітей\6ed0b04ccb1af0573cd045b2bd21a60938919582_1551442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6912"/>
            <a:ext cx="32340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sus\Desktop\Лекція для дітей\83417c2c41d69560d13d9aeaed98115773fa84c2_158332980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70453"/>
            <a:ext cx="5048763" cy="37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stadionów</a:t>
            </a:r>
            <a:endParaRPr lang="uk-UA" dirty="0"/>
          </a:p>
        </p:txBody>
      </p:sp>
      <p:pic>
        <p:nvPicPr>
          <p:cNvPr id="24578" name="Picture 2" descr="C:\Users\Asus\Desktop\Лекція для дітей\14207794_681731775311156_2994620059964374910_o-696x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35949"/>
            <a:ext cx="5330924" cy="52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Leopolis</a:t>
            </a:r>
            <a:r>
              <a:rPr lang="en-US" dirty="0"/>
              <a:t> Grand</a:t>
            </a:r>
            <a:endParaRPr lang="uk-UA" dirty="0"/>
          </a:p>
        </p:txBody>
      </p:sp>
      <p:pic>
        <p:nvPicPr>
          <p:cNvPr id="21506" name="Picture 2" descr="C:\Users\Asus\Desktop\Лекція для дітей\d7b57205de776bbc5b72540738984559d74c6a78_15833297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5874"/>
            <a:ext cx="6601916" cy="49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Stefan Banach</a:t>
            </a:r>
            <a:endParaRPr lang="uk-UA" dirty="0"/>
          </a:p>
        </p:txBody>
      </p:sp>
      <p:pic>
        <p:nvPicPr>
          <p:cNvPr id="22530" name="Picture 2" descr="C:\Users\Asus\Desktop\Лекція для дітей\263px-Stefana_Banach_-_ستيفان_بناخ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11352"/>
            <a:ext cx="25050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sus\Desktop\Лекція для дітей\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3393"/>
            <a:ext cx="5286999" cy="35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Rudolf Stefan </a:t>
            </a:r>
            <a:endParaRPr lang="uk-UA" dirty="0"/>
          </a:p>
        </p:txBody>
      </p:sp>
      <p:pic>
        <p:nvPicPr>
          <p:cNvPr id="23554" name="Picture 2" descr="C:\Users\Asus\Desktop\Лекція для дітей\Rudolf_Weig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10292"/>
            <a:ext cx="3607237" cy="47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Asus\Desktop\Лекція для дітей\7okn6t-f6fybm3o7ostyj6usrd4s5lcgumprmv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" y="1844824"/>
            <a:ext cx="4983510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Лекція для дітей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5" y="1124744"/>
            <a:ext cx="87880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90666"/>
          </a:xfrm>
        </p:spPr>
        <p:txBody>
          <a:bodyPr>
            <a:normAutofit/>
          </a:bodyPr>
          <a:lstStyle/>
          <a:p>
            <a:r>
              <a:rPr lang="en-US" dirty="0"/>
              <a:t>Polish Championship: Champion (4): 1922, 1923, 1925, 1926 Silver medalist (3): 1932, 1933, 1935</a:t>
            </a:r>
            <a:endParaRPr lang="uk-UA" dirty="0"/>
          </a:p>
        </p:txBody>
      </p:sp>
      <p:pic>
        <p:nvPicPr>
          <p:cNvPr id="25602" name="Picture 2" descr="C:\Users\Asus\Desktop\Лекція для дітей\Емблема_ФК_Погонь_Льві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204864"/>
            <a:ext cx="36666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/>
              <a:t>dzięki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92292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Polmin</a:t>
            </a:r>
            <a:r>
              <a:rPr lang="en-US" dirty="0"/>
              <a:t>" w </a:t>
            </a:r>
            <a:r>
              <a:rPr lang="en-US" dirty="0" err="1"/>
              <a:t>Drohobyczu</a:t>
            </a:r>
            <a:endParaRPr lang="uk-UA" dirty="0"/>
          </a:p>
        </p:txBody>
      </p:sp>
      <p:pic>
        <p:nvPicPr>
          <p:cNvPr id="5122" name="Picture 2" descr="C:\Users\Asus\Desktop\Лекція для дітей\6cc5ac0d80417f51320150baacf27dd879d33e94a2dfe3f23e4e08f89dcfb7b1_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026239" cy="48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Лекція для дітей\photo_2020-03-11_16-10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70508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Populacja</a:t>
            </a:r>
            <a:r>
              <a:rPr lang="en-US" dirty="0"/>
              <a:t> </a:t>
            </a:r>
            <a:r>
              <a:rPr lang="en-US" dirty="0" err="1"/>
              <a:t>Drohobycza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23277"/>
              </p:ext>
            </p:extLst>
          </p:nvPr>
        </p:nvGraphicFramePr>
        <p:xfrm>
          <a:off x="611559" y="1556792"/>
          <a:ext cx="7344816" cy="3497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5921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en-US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Ukraińcy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Polacy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Żydzi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Ogólnie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1921 </a:t>
                      </a:r>
                      <a:endParaRPr lang="uk-U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6,5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8, 265</a:t>
                      </a:r>
                      <a:endParaRPr lang="uk-U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11, 8</a:t>
                      </a:r>
                      <a:endParaRPr lang="uk-U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26 тис </a:t>
                      </a:r>
                      <a:endParaRPr lang="uk-U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1939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8,4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8,104</a:t>
                      </a:r>
                      <a:endParaRPr lang="uk-U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12, 9</a:t>
                      </a:r>
                      <a:endParaRPr lang="uk-U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37 тис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4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poziom</a:t>
            </a:r>
            <a:r>
              <a:rPr lang="en-US" dirty="0"/>
              <a:t> </a:t>
            </a:r>
            <a:r>
              <a:rPr lang="en-US" dirty="0" err="1"/>
              <a:t>zawodowy</a:t>
            </a:r>
            <a:r>
              <a:rPr lang="en-US" dirty="0"/>
              <a:t> </a:t>
            </a:r>
            <a:r>
              <a:rPr lang="en-US" dirty="0" err="1"/>
              <a:t>społeczności</a:t>
            </a:r>
            <a:r>
              <a:rPr lang="en-US" dirty="0"/>
              <a:t> </a:t>
            </a:r>
            <a:r>
              <a:rPr lang="en-US" dirty="0" err="1"/>
              <a:t>narodowych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134152"/>
              </p:ext>
            </p:extLst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tytuł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naukowy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zawód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Ukraińcy</a:t>
                      </a:r>
                      <a:endParaRPr lang="uk-UA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Polacy</a:t>
                      </a:r>
                      <a:endParaRPr lang="uk-UA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Żydzi</a:t>
                      </a:r>
                      <a:endParaRPr lang="uk-UA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profesorowie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133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inżynierowie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lekarze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Ogólnie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258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8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96267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Bronisław</a:t>
            </a:r>
            <a:r>
              <a:rPr lang="en-US" sz="2800" dirty="0"/>
              <a:t> </a:t>
            </a:r>
            <a:r>
              <a:rPr lang="en-US" sz="2800" dirty="0" err="1" smtClean="0"/>
              <a:t>Kozłowski</a:t>
            </a:r>
            <a:r>
              <a:rPr lang="uk-UA" sz="2800" dirty="0" smtClean="0"/>
              <a:t> </a:t>
            </a:r>
            <a:r>
              <a:rPr lang="ru-RU" sz="2800" dirty="0"/>
              <a:t>1869</a:t>
            </a:r>
            <a:br>
              <a:rPr lang="ru-RU" sz="2800" dirty="0"/>
            </a:br>
            <a:r>
              <a:rPr lang="ru-RU" sz="2800" dirty="0" smtClean="0"/>
              <a:t>-1935</a:t>
            </a:r>
            <a:br>
              <a:rPr lang="ru-RU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pl-PL" sz="2800" dirty="0"/>
              <a:t>Drohobycki chirurg, filantrop, dyrektor Drohobyckiego Szpitala Państwowego, którym zarządzał przez 33 lata. Jako pierwszy kupił samochód w Drohobyczu</a:t>
            </a:r>
            <a:endParaRPr lang="uk-UA" sz="2800" dirty="0"/>
          </a:p>
        </p:txBody>
      </p:sp>
      <p:pic>
        <p:nvPicPr>
          <p:cNvPr id="3074" name="Picture 2" descr="C:\Users\Asus\Desktop\Лекція для дітей\Bronisław Kozłowski, chirurg, dyrektor Drohobyckiego Szpitala Powszechnego19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852267" cy="55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Skład narodowy deputowanych rady miasta Drohobycza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09287"/>
              </p:ext>
            </p:extLst>
          </p:nvPr>
        </p:nvGraphicFramePr>
        <p:xfrm>
          <a:off x="323530" y="1772816"/>
          <a:ext cx="8496942" cy="342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7843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r>
                        <a:rPr lang="uk-UA" baseline="0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iczba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posłów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Ukraińcy</a:t>
                      </a:r>
                      <a:endParaRPr lang="uk-UA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Polacy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Żydzi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1931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05.1934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10.1934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1937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65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en-US" dirty="0" err="1"/>
              <a:t>burmistrzowie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2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275</Words>
  <Application>Microsoft Office PowerPoint</Application>
  <PresentationFormat>Pokaz na ekranie (4:3)</PresentationFormat>
  <Paragraphs>128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Drohobycz</vt:lpstr>
      <vt:lpstr>  panorama  </vt:lpstr>
      <vt:lpstr>Prezentacja programu PowerPoint</vt:lpstr>
      <vt:lpstr>"Polmin" w Drohobyczu</vt:lpstr>
      <vt:lpstr>Populacja Drohobycza</vt:lpstr>
      <vt:lpstr>poziom zawodowy społeczności narodowych</vt:lpstr>
      <vt:lpstr>Bronisław Kozłowski 1869 -1935  Drohobycki chirurg, filantrop, dyrektor Drohobyckiego Szpitala Państwowego, którym zarządzał przez 33 lata. Jako pierwszy kupił samochód w Drohobyczu</vt:lpstr>
      <vt:lpstr>Skład narodowy deputowanych rady miasta Drohobycza</vt:lpstr>
      <vt:lpstr>burmistrzowie</vt:lpstr>
      <vt:lpstr>Prezentacja programu PowerPoint</vt:lpstr>
      <vt:lpstr>Raimund Jarosz 1931 — 1937</vt:lpstr>
      <vt:lpstr>społeczeństwo</vt:lpstr>
      <vt:lpstr>Prezentacja programu PowerPoint</vt:lpstr>
      <vt:lpstr>Prezentacja programu PowerPoint</vt:lpstr>
      <vt:lpstr>Prezentacja programu PowerPoint</vt:lpstr>
      <vt:lpstr>Feliks Lachowicz  (1885-1941)</vt:lpstr>
      <vt:lpstr>budowa systemu zaopatrzenia w wodę</vt:lpstr>
      <vt:lpstr>Polmin </vt:lpstr>
      <vt:lpstr>Prezentacja programu PowerPoint</vt:lpstr>
      <vt:lpstr>sport</vt:lpstr>
      <vt:lpstr>Kasyno. Polmin </vt:lpstr>
      <vt:lpstr>Lviv 1921 -1939 </vt:lpstr>
      <vt:lpstr>Prezentacja programu PowerPoint</vt:lpstr>
      <vt:lpstr>Populacja Lwow</vt:lpstr>
      <vt:lpstr>W latach 1921–1931 liczba ludności we Lwowie wzrosła o 30%</vt:lpstr>
      <vt:lpstr>15 stadionów</vt:lpstr>
      <vt:lpstr> Leopolis Grand</vt:lpstr>
      <vt:lpstr>Stefan Banach</vt:lpstr>
      <vt:lpstr>Rudolf Stefan </vt:lpstr>
      <vt:lpstr>Polish Championship: Champion (4): 1922, 1923, 1925, 1926 Silver medalist (3): 1932, 1933, 1935</vt:lpstr>
      <vt:lpstr>dzięki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Drohobycz</dc:title>
  <dc:creator>Asus</dc:creator>
  <cp:lastModifiedBy>Żaneta Kisiel</cp:lastModifiedBy>
  <cp:revision>39</cp:revision>
  <dcterms:created xsi:type="dcterms:W3CDTF">2020-06-02T08:12:33Z</dcterms:created>
  <dcterms:modified xsi:type="dcterms:W3CDTF">2020-07-09T14:01:09Z</dcterms:modified>
</cp:coreProperties>
</file>